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8"/>
  </p:notesMasterIdLst>
  <p:sldIdLst>
    <p:sldId id="256" r:id="rId3"/>
    <p:sldId id="258" r:id="rId4"/>
    <p:sldId id="259" r:id="rId5"/>
    <p:sldId id="260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4" r:id="rId16"/>
    <p:sldId id="272" r:id="rId17"/>
    <p:sldId id="273" r:id="rId18"/>
    <p:sldId id="275" r:id="rId19"/>
    <p:sldId id="276" r:id="rId20"/>
    <p:sldId id="277" r:id="rId21"/>
    <p:sldId id="279" r:id="rId22"/>
    <p:sldId id="280" r:id="rId23"/>
    <p:sldId id="281" r:id="rId24"/>
    <p:sldId id="282" r:id="rId25"/>
    <p:sldId id="284" r:id="rId26"/>
    <p:sldId id="285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hdphoto1.wdp>
</file>

<file path=ppt/media/image1.tiff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76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 dirty="0"/>
              <a:t>----</a:t>
            </a:r>
            <a:r>
              <a:rPr kumimoji="1" lang="zh-CN" altLang="en-US" dirty="0"/>
              <a:t>清清共享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汇报团队：瀚文哥哥说：太难了</a:t>
            </a:r>
          </a:p>
          <a:p>
            <a:r>
              <a:rPr kumimoji="1" lang="zh-CN" altLang="en-US" dirty="0"/>
              <a:t>指导教师：王勇</a:t>
            </a:r>
          </a:p>
          <a:p>
            <a:r>
              <a:rPr kumimoji="1" lang="zh-CN" altLang="en-US" dirty="0"/>
              <a:t>团队成员：曹俊燚、金晨、侯添久、卢瀚文、赵梓清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制作过程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作品概述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制作过程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3182918" y="3233854"/>
            <a:ext cx="765739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3938760" y="3726297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3994987" y="3279015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22511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1"/>
                </a:solidFill>
              </a:rPr>
              <a:t>01</a:t>
            </a:r>
            <a:endParaRPr lang="en-US" altLang="zh-CN" sz="4000" b="1" dirty="0">
              <a:solidFill>
                <a:schemeClr val="accent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7222273" y="3233854"/>
            <a:ext cx="765739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978115" y="3726297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8034342" y="3279015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61866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1">
                    <a:lumMod val="75000"/>
                  </a:schemeClr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994838" y="2968013"/>
            <a:ext cx="3889396" cy="2613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51065" y="211928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6287944" y="3464219"/>
            <a:ext cx="1115122" cy="1115122"/>
            <a:chOff x="6177776" y="1807948"/>
            <a:chExt cx="1115122" cy="1115122"/>
          </a:xfrm>
        </p:grpSpPr>
        <p:sp>
          <p:nvSpPr>
            <p:cNvPr id="5" name="椭圆 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6" name="L 形 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7593673" y="3655526"/>
            <a:ext cx="3467616" cy="7325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6287944" y="2220153"/>
            <a:ext cx="1115122" cy="1115122"/>
            <a:chOff x="6177776" y="1807948"/>
            <a:chExt cx="1115122" cy="1115122"/>
          </a:xfrm>
        </p:grpSpPr>
        <p:sp>
          <p:nvSpPr>
            <p:cNvPr id="11" name="椭圆 10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L 形 11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7593673" y="2411460"/>
            <a:ext cx="3467616" cy="73250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6287944" y="4708285"/>
            <a:ext cx="1115122" cy="1115122"/>
            <a:chOff x="6177776" y="1807948"/>
            <a:chExt cx="1115122" cy="1115122"/>
          </a:xfrm>
        </p:grpSpPr>
        <p:sp>
          <p:nvSpPr>
            <p:cNvPr id="15" name="椭圆 14"/>
            <p:cNvSpPr/>
            <p:nvPr/>
          </p:nvSpPr>
          <p:spPr>
            <a:xfrm>
              <a:off x="6177776" y="1807948"/>
              <a:ext cx="1115122" cy="111512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L 形 15"/>
            <p:cNvSpPr/>
            <p:nvPr/>
          </p:nvSpPr>
          <p:spPr>
            <a:xfrm rot="18900000">
              <a:off x="6407879" y="2115623"/>
              <a:ext cx="654917" cy="382985"/>
            </a:xfrm>
            <a:prstGeom prst="corner">
              <a:avLst>
                <a:gd name="adj1" fmla="val 28880"/>
                <a:gd name="adj2" fmla="val 270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矩形 16"/>
          <p:cNvSpPr/>
          <p:nvPr/>
        </p:nvSpPr>
        <p:spPr>
          <a:xfrm>
            <a:off x="7593673" y="4899592"/>
            <a:ext cx="3467616" cy="732508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3200" b="1" dirty="0">
                <a:solidFill>
                  <a:schemeClr val="bg1"/>
                </a:solidFill>
              </a:rPr>
              <a:t>点击此处添加标题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166" y="1749157"/>
            <a:ext cx="3300312" cy="1855519"/>
          </a:xfrm>
          <a:prstGeom prst="rect">
            <a:avLst/>
          </a:prstGeom>
        </p:spPr>
      </p:pic>
      <p:grpSp>
        <p:nvGrpSpPr>
          <p:cNvPr id="20" name="组 19"/>
          <p:cNvGrpSpPr/>
          <p:nvPr/>
        </p:nvGrpSpPr>
        <p:grpSpPr>
          <a:xfrm>
            <a:off x="930166" y="3604676"/>
            <a:ext cx="3300312" cy="2553753"/>
            <a:chOff x="930166" y="3604676"/>
            <a:chExt cx="3300312" cy="2553753"/>
          </a:xfrm>
        </p:grpSpPr>
        <p:sp>
          <p:nvSpPr>
            <p:cNvPr id="18" name="矩形 17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626" y="1749157"/>
            <a:ext cx="3300312" cy="1855519"/>
          </a:xfrm>
          <a:prstGeom prst="rect">
            <a:avLst/>
          </a:prstGeom>
        </p:spPr>
      </p:pic>
      <p:grpSp>
        <p:nvGrpSpPr>
          <p:cNvPr id="24" name="组 23"/>
          <p:cNvGrpSpPr/>
          <p:nvPr/>
        </p:nvGrpSpPr>
        <p:grpSpPr>
          <a:xfrm>
            <a:off x="4466626" y="3604676"/>
            <a:ext cx="3300312" cy="2553753"/>
            <a:chOff x="930166" y="3604676"/>
            <a:chExt cx="3300312" cy="2553753"/>
          </a:xfrm>
        </p:grpSpPr>
        <p:sp>
          <p:nvSpPr>
            <p:cNvPr id="25" name="矩形 24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086" y="1749157"/>
            <a:ext cx="3300312" cy="1855519"/>
          </a:xfrm>
          <a:prstGeom prst="rect">
            <a:avLst/>
          </a:prstGeom>
        </p:spPr>
      </p:pic>
      <p:grpSp>
        <p:nvGrpSpPr>
          <p:cNvPr id="29" name="组 28"/>
          <p:cNvGrpSpPr/>
          <p:nvPr/>
        </p:nvGrpSpPr>
        <p:grpSpPr>
          <a:xfrm>
            <a:off x="8003086" y="3604676"/>
            <a:ext cx="3300312" cy="2553753"/>
            <a:chOff x="930166" y="3604676"/>
            <a:chExt cx="3300312" cy="2553753"/>
          </a:xfrm>
        </p:grpSpPr>
        <p:sp>
          <p:nvSpPr>
            <p:cNvPr id="30" name="矩形 29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6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作品概述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>
                <a:solidFill>
                  <a:schemeClr val="bg1"/>
                </a:solidFill>
              </a:rPr>
              <a:t>02</a:t>
            </a:r>
            <a:endParaRPr lang="en-US" altLang="zh-CN" sz="16600" b="1" dirty="0">
              <a:solidFill>
                <a:schemeClr val="bg1"/>
              </a:solidFill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267</TotalTime>
  <Words>1989</Words>
  <Application>Microsoft Macintosh PowerPoint</Application>
  <PresentationFormat>宽屏</PresentationFormat>
  <Paragraphs>170</Paragraphs>
  <Slides>25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102</cp:revision>
  <dcterms:created xsi:type="dcterms:W3CDTF">2015-08-18T02:51:41Z</dcterms:created>
  <dcterms:modified xsi:type="dcterms:W3CDTF">2019-08-28T15:18:36Z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